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Tubi" initials="T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8" autoAdjust="0"/>
    <p:restoredTop sz="94595" autoAdjust="0"/>
  </p:normalViewPr>
  <p:slideViewPr>
    <p:cSldViewPr>
      <p:cViewPr varScale="1">
        <p:scale>
          <a:sx n="64" d="100"/>
          <a:sy n="64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AF93D-E8B8-4A81-884A-1373B271B233}" type="datetimeFigureOut">
              <a:rPr lang="hu-HU" smtClean="0"/>
              <a:t>2011.01.09.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BD8C-D1EA-40F4-B379-C00014920696}" type="slidenum">
              <a:rPr lang="hu-HU" smtClean="0"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AF93D-E8B8-4A81-884A-1373B271B233}" type="datetimeFigureOut">
              <a:rPr lang="hu-HU" smtClean="0"/>
              <a:t>2011.01.09.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BD8C-D1EA-40F4-B379-C00014920696}" type="slidenum">
              <a:rPr lang="hu-HU" smtClean="0"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AF93D-E8B8-4A81-884A-1373B271B233}" type="datetimeFigureOut">
              <a:rPr lang="hu-HU" smtClean="0"/>
              <a:t>2011.01.09.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BD8C-D1EA-40F4-B379-C00014920696}" type="slidenum">
              <a:rPr lang="hu-HU" smtClean="0"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AF93D-E8B8-4A81-884A-1373B271B233}" type="datetimeFigureOut">
              <a:rPr lang="hu-HU" smtClean="0"/>
              <a:t>2011.01.09.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BD8C-D1EA-40F4-B379-C00014920696}" type="slidenum">
              <a:rPr lang="hu-HU" smtClean="0"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AF93D-E8B8-4A81-884A-1373B271B233}" type="datetimeFigureOut">
              <a:rPr lang="hu-HU" smtClean="0"/>
              <a:t>2011.01.09.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BD8C-D1EA-40F4-B379-C00014920696}" type="slidenum">
              <a:rPr lang="hu-HU" smtClean="0"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AF93D-E8B8-4A81-884A-1373B271B233}" type="datetimeFigureOut">
              <a:rPr lang="hu-HU" smtClean="0"/>
              <a:t>2011.01.09.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BD8C-D1EA-40F4-B379-C00014920696}" type="slidenum">
              <a:rPr lang="hu-HU" smtClean="0"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AF93D-E8B8-4A81-884A-1373B271B233}" type="datetimeFigureOut">
              <a:rPr lang="hu-HU" smtClean="0"/>
              <a:t>2011.01.09.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BD8C-D1EA-40F4-B379-C00014920696}" type="slidenum">
              <a:rPr lang="hu-HU" smtClean="0"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AF93D-E8B8-4A81-884A-1373B271B233}" type="datetimeFigureOut">
              <a:rPr lang="hu-HU" smtClean="0"/>
              <a:t>2011.01.09.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BD8C-D1EA-40F4-B379-C00014920696}" type="slidenum">
              <a:rPr lang="hu-HU" smtClean="0"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AF93D-E8B8-4A81-884A-1373B271B233}" type="datetimeFigureOut">
              <a:rPr lang="hu-HU" smtClean="0"/>
              <a:t>2011.01.09.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BD8C-D1EA-40F4-B379-C00014920696}" type="slidenum">
              <a:rPr lang="hu-HU" smtClean="0"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AF93D-E8B8-4A81-884A-1373B271B233}" type="datetimeFigureOut">
              <a:rPr lang="hu-HU" smtClean="0"/>
              <a:t>2011.01.09.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BD8C-D1EA-40F4-B379-C00014920696}" type="slidenum">
              <a:rPr lang="hu-HU" smtClean="0"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AF93D-E8B8-4A81-884A-1373B271B233}" type="datetimeFigureOut">
              <a:rPr lang="hu-HU" smtClean="0"/>
              <a:t>2011.01.09.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BD8C-D1EA-40F4-B379-C00014920696}" type="slidenum">
              <a:rPr lang="hu-HU" smtClean="0"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AF93D-E8B8-4A81-884A-1373B271B233}" type="datetimeFigureOut">
              <a:rPr lang="hu-HU" smtClean="0"/>
              <a:t>2011.01.09.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D8BD8C-D1EA-40F4-B379-C00014920696}" type="slidenum">
              <a:rPr lang="hu-HU" smtClean="0"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2071670" y="857232"/>
            <a:ext cx="4071966" cy="142876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3" name="Téglalap 2"/>
          <p:cNvSpPr/>
          <p:nvPr/>
        </p:nvSpPr>
        <p:spPr>
          <a:xfrm>
            <a:off x="2571736" y="1000108"/>
            <a:ext cx="2928958" cy="228601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4" name="Téglalap 3"/>
          <p:cNvSpPr/>
          <p:nvPr/>
        </p:nvSpPr>
        <p:spPr>
          <a:xfrm>
            <a:off x="0" y="3286124"/>
            <a:ext cx="9144000" cy="428628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5" name="Téglalap 4"/>
          <p:cNvSpPr/>
          <p:nvPr/>
        </p:nvSpPr>
        <p:spPr>
          <a:xfrm>
            <a:off x="2571736" y="2143116"/>
            <a:ext cx="292895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cxnSp>
        <p:nvCxnSpPr>
          <p:cNvPr id="9" name="Egyenes összekötő 8"/>
          <p:cNvCxnSpPr/>
          <p:nvPr/>
        </p:nvCxnSpPr>
        <p:spPr>
          <a:xfrm rot="5400000" flipH="1" flipV="1">
            <a:off x="2499504" y="1714488"/>
            <a:ext cx="858050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Egyenes összekötő 11"/>
          <p:cNvCxnSpPr/>
          <p:nvPr/>
        </p:nvCxnSpPr>
        <p:spPr>
          <a:xfrm>
            <a:off x="2928926" y="1285860"/>
            <a:ext cx="64294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Egyenes összekötő 13"/>
          <p:cNvCxnSpPr/>
          <p:nvPr/>
        </p:nvCxnSpPr>
        <p:spPr>
          <a:xfrm rot="5400000">
            <a:off x="3143240" y="1714488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gyenes összekötő 15"/>
          <p:cNvCxnSpPr/>
          <p:nvPr/>
        </p:nvCxnSpPr>
        <p:spPr>
          <a:xfrm rot="5400000" flipH="1" flipV="1">
            <a:off x="3715538" y="1714488"/>
            <a:ext cx="856462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gyenes összekötő 17"/>
          <p:cNvCxnSpPr/>
          <p:nvPr/>
        </p:nvCxnSpPr>
        <p:spPr>
          <a:xfrm>
            <a:off x="4143372" y="1285860"/>
            <a:ext cx="7143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gyenes összekötő 19"/>
          <p:cNvCxnSpPr/>
          <p:nvPr/>
        </p:nvCxnSpPr>
        <p:spPr>
          <a:xfrm rot="5400000">
            <a:off x="4429124" y="1714488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gyenes összekötő 22"/>
          <p:cNvCxnSpPr/>
          <p:nvPr/>
        </p:nvCxnSpPr>
        <p:spPr>
          <a:xfrm rot="5400000">
            <a:off x="2571736" y="2571744"/>
            <a:ext cx="7143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gyenes összekötő 24"/>
          <p:cNvCxnSpPr/>
          <p:nvPr/>
        </p:nvCxnSpPr>
        <p:spPr>
          <a:xfrm>
            <a:off x="2928926" y="2928934"/>
            <a:ext cx="64294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Egyenes összekötő 26"/>
          <p:cNvCxnSpPr/>
          <p:nvPr/>
        </p:nvCxnSpPr>
        <p:spPr>
          <a:xfrm rot="5400000" flipH="1" flipV="1">
            <a:off x="3215472" y="2571744"/>
            <a:ext cx="713586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gyenes összekötő 30"/>
          <p:cNvCxnSpPr/>
          <p:nvPr/>
        </p:nvCxnSpPr>
        <p:spPr>
          <a:xfrm rot="5400000">
            <a:off x="3751257" y="2536026"/>
            <a:ext cx="785026" cy="7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Egyenes összekötő 37"/>
          <p:cNvCxnSpPr/>
          <p:nvPr/>
        </p:nvCxnSpPr>
        <p:spPr>
          <a:xfrm>
            <a:off x="4143372" y="2928934"/>
            <a:ext cx="7143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Egyenes összekötő 40"/>
          <p:cNvCxnSpPr/>
          <p:nvPr/>
        </p:nvCxnSpPr>
        <p:spPr>
          <a:xfrm rot="5400000" flipH="1" flipV="1">
            <a:off x="4500562" y="2571744"/>
            <a:ext cx="7143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églalap 45"/>
          <p:cNvSpPr/>
          <p:nvPr/>
        </p:nvSpPr>
        <p:spPr>
          <a:xfrm>
            <a:off x="5715008" y="571480"/>
            <a:ext cx="142876" cy="307183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48" name="Téglalap 47"/>
          <p:cNvSpPr/>
          <p:nvPr/>
        </p:nvSpPr>
        <p:spPr>
          <a:xfrm>
            <a:off x="2285984" y="571480"/>
            <a:ext cx="142876" cy="307183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49" name="Szövegdoboz 48"/>
          <p:cNvSpPr txBox="1"/>
          <p:nvPr/>
        </p:nvSpPr>
        <p:spPr>
          <a:xfrm>
            <a:off x="5857884" y="1714488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/>
              <a:t>csavar</a:t>
            </a:r>
            <a:endParaRPr lang="hu-HU" b="1" dirty="0"/>
          </a:p>
        </p:txBody>
      </p:sp>
      <p:sp>
        <p:nvSpPr>
          <p:cNvPr id="50" name="Szövegdoboz 49"/>
          <p:cNvSpPr txBox="1"/>
          <p:nvPr/>
        </p:nvSpPr>
        <p:spPr>
          <a:xfrm>
            <a:off x="1428728" y="1714488"/>
            <a:ext cx="796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Csavar</a:t>
            </a:r>
            <a:endParaRPr lang="hu-HU" dirty="0"/>
          </a:p>
        </p:txBody>
      </p:sp>
      <p:sp>
        <p:nvSpPr>
          <p:cNvPr id="51" name="Szövegdoboz 50"/>
          <p:cNvSpPr txBox="1"/>
          <p:nvPr/>
        </p:nvSpPr>
        <p:spPr>
          <a:xfrm>
            <a:off x="2857488" y="500042"/>
            <a:ext cx="21633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Bakelit lap kb.3-4mm</a:t>
            </a:r>
            <a:endParaRPr lang="hu-HU" dirty="0"/>
          </a:p>
        </p:txBody>
      </p:sp>
      <p:sp>
        <p:nvSpPr>
          <p:cNvPr id="52" name="Szövegdoboz 51"/>
          <p:cNvSpPr txBox="1"/>
          <p:nvPr/>
        </p:nvSpPr>
        <p:spPr>
          <a:xfrm>
            <a:off x="3571868" y="2857496"/>
            <a:ext cx="65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Trafó</a:t>
            </a:r>
            <a:endParaRPr lang="hu-HU" dirty="0"/>
          </a:p>
        </p:txBody>
      </p:sp>
      <p:sp>
        <p:nvSpPr>
          <p:cNvPr id="53" name="Szövegdoboz 52"/>
          <p:cNvSpPr txBox="1"/>
          <p:nvPr/>
        </p:nvSpPr>
        <p:spPr>
          <a:xfrm>
            <a:off x="2428860" y="3714752"/>
            <a:ext cx="2729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Bakelit alap lap kb.8-10mm</a:t>
            </a:r>
            <a:endParaRPr lang="hu-H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10</Words>
  <Application>Microsoft Office PowerPoint</Application>
  <PresentationFormat>Diavetítés a képernyőre (4:3 oldalarány)</PresentationFormat>
  <Paragraphs>5</Paragraphs>
  <Slides>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</vt:i4>
      </vt:variant>
    </vt:vector>
  </HeadingPairs>
  <TitlesOfParts>
    <vt:vector size="3" baseType="lpstr">
      <vt:lpstr>Office-téma</vt:lpstr>
      <vt:lpstr>1. dia</vt:lpstr>
      <vt:lpstr>2.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Tubi</dc:creator>
  <cp:lastModifiedBy>Tubi</cp:lastModifiedBy>
  <cp:revision>2</cp:revision>
  <dcterms:created xsi:type="dcterms:W3CDTF">2011-01-09T11:17:20Z</dcterms:created>
  <dcterms:modified xsi:type="dcterms:W3CDTF">2011-01-09T11:33:39Z</dcterms:modified>
</cp:coreProperties>
</file>