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68AC7-1190-4247-83AD-F8C9D97D2042}" type="datetimeFigureOut">
              <a:rPr lang="hu-HU" smtClean="0"/>
              <a:t>2014.01.26.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B42D-AF3E-466F-AACB-B31A8934394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31661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68AC7-1190-4247-83AD-F8C9D97D2042}" type="datetimeFigureOut">
              <a:rPr lang="hu-HU" smtClean="0"/>
              <a:t>2014.01.26.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B42D-AF3E-466F-AACB-B31A8934394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293099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68AC7-1190-4247-83AD-F8C9D97D2042}" type="datetimeFigureOut">
              <a:rPr lang="hu-HU" smtClean="0"/>
              <a:t>2014.01.26.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B42D-AF3E-466F-AACB-B31A8934394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34578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68AC7-1190-4247-83AD-F8C9D97D2042}" type="datetimeFigureOut">
              <a:rPr lang="hu-HU" smtClean="0"/>
              <a:t>2014.01.26.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B42D-AF3E-466F-AACB-B31A8934394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38564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68AC7-1190-4247-83AD-F8C9D97D2042}" type="datetimeFigureOut">
              <a:rPr lang="hu-HU" smtClean="0"/>
              <a:t>2014.01.26.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B42D-AF3E-466F-AACB-B31A8934394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86608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68AC7-1190-4247-83AD-F8C9D97D2042}" type="datetimeFigureOut">
              <a:rPr lang="hu-HU" smtClean="0"/>
              <a:t>2014.01.26.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B42D-AF3E-466F-AACB-B31A8934394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89550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68AC7-1190-4247-83AD-F8C9D97D2042}" type="datetimeFigureOut">
              <a:rPr lang="hu-HU" smtClean="0"/>
              <a:t>2014.01.26.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B42D-AF3E-466F-AACB-B31A8934394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87651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68AC7-1190-4247-83AD-F8C9D97D2042}" type="datetimeFigureOut">
              <a:rPr lang="hu-HU" smtClean="0"/>
              <a:t>2014.01.26.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B42D-AF3E-466F-AACB-B31A8934394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123209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68AC7-1190-4247-83AD-F8C9D97D2042}" type="datetimeFigureOut">
              <a:rPr lang="hu-HU" smtClean="0"/>
              <a:t>2014.01.26.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B42D-AF3E-466F-AACB-B31A8934394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19511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68AC7-1190-4247-83AD-F8C9D97D2042}" type="datetimeFigureOut">
              <a:rPr lang="hu-HU" smtClean="0"/>
              <a:t>2014.01.26.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B42D-AF3E-466F-AACB-B31A8934394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64389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68AC7-1190-4247-83AD-F8C9D97D2042}" type="datetimeFigureOut">
              <a:rPr lang="hu-HU" smtClean="0"/>
              <a:t>2014.01.26.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EB42D-AF3E-466F-AACB-B31A8934394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898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B68AC7-1190-4247-83AD-F8C9D97D2042}" type="datetimeFigureOut">
              <a:rPr lang="hu-HU" smtClean="0"/>
              <a:t>2014.01.26.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EB42D-AF3E-466F-AACB-B31A8934394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89070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323528" y="4005064"/>
            <a:ext cx="93610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Téglalap 4"/>
          <p:cNvSpPr/>
          <p:nvPr/>
        </p:nvSpPr>
        <p:spPr>
          <a:xfrm>
            <a:off x="1691680" y="3994212"/>
            <a:ext cx="93610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Téglalap 5"/>
          <p:cNvSpPr/>
          <p:nvPr/>
        </p:nvSpPr>
        <p:spPr>
          <a:xfrm>
            <a:off x="3059832" y="4005064"/>
            <a:ext cx="93610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Téglalap 6"/>
          <p:cNvSpPr/>
          <p:nvPr/>
        </p:nvSpPr>
        <p:spPr>
          <a:xfrm>
            <a:off x="4572000" y="4005064"/>
            <a:ext cx="93610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Téglalap 7"/>
          <p:cNvSpPr/>
          <p:nvPr/>
        </p:nvSpPr>
        <p:spPr>
          <a:xfrm>
            <a:off x="6084168" y="4005064"/>
            <a:ext cx="93610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" name="Téglalap 8"/>
          <p:cNvSpPr/>
          <p:nvPr/>
        </p:nvSpPr>
        <p:spPr>
          <a:xfrm>
            <a:off x="7596336" y="3994212"/>
            <a:ext cx="93610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" name="Ellipszis 9"/>
          <p:cNvSpPr/>
          <p:nvPr/>
        </p:nvSpPr>
        <p:spPr>
          <a:xfrm>
            <a:off x="323528" y="692696"/>
            <a:ext cx="1008112" cy="100811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Ellipszis 10"/>
          <p:cNvSpPr/>
          <p:nvPr/>
        </p:nvSpPr>
        <p:spPr>
          <a:xfrm>
            <a:off x="1691680" y="692696"/>
            <a:ext cx="1008112" cy="100811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2" name="Ellipszis 11"/>
          <p:cNvSpPr/>
          <p:nvPr/>
        </p:nvSpPr>
        <p:spPr>
          <a:xfrm>
            <a:off x="3023828" y="692696"/>
            <a:ext cx="1008112" cy="100811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3" name="Ellipszis 12"/>
          <p:cNvSpPr/>
          <p:nvPr/>
        </p:nvSpPr>
        <p:spPr>
          <a:xfrm>
            <a:off x="4535996" y="692696"/>
            <a:ext cx="1008112" cy="100811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4" name="Ellipszis 13"/>
          <p:cNvSpPr/>
          <p:nvPr/>
        </p:nvSpPr>
        <p:spPr>
          <a:xfrm>
            <a:off x="7560332" y="692696"/>
            <a:ext cx="1008112" cy="100811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5" name="Ellipszis 14"/>
          <p:cNvSpPr/>
          <p:nvPr/>
        </p:nvSpPr>
        <p:spPr>
          <a:xfrm>
            <a:off x="6048164" y="692696"/>
            <a:ext cx="1008112" cy="100811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7" name="Ellipszis 16"/>
          <p:cNvSpPr/>
          <p:nvPr/>
        </p:nvSpPr>
        <p:spPr>
          <a:xfrm>
            <a:off x="323528" y="692696"/>
            <a:ext cx="1008112" cy="10081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3" name="Téglalap 22"/>
          <p:cNvSpPr/>
          <p:nvPr/>
        </p:nvSpPr>
        <p:spPr>
          <a:xfrm>
            <a:off x="3779912" y="5589240"/>
            <a:ext cx="93610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24" name="Kép 2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0" t="20042" r="27429" b="13562"/>
          <a:stretch/>
        </p:blipFill>
        <p:spPr>
          <a:xfrm>
            <a:off x="7823301" y="5142897"/>
            <a:ext cx="554182" cy="651164"/>
          </a:xfrm>
          <a:prstGeom prst="rect">
            <a:avLst/>
          </a:prstGeom>
        </p:spPr>
      </p:pic>
      <p:pic>
        <p:nvPicPr>
          <p:cNvPr id="25" name="Kép 2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0" t="20042" r="27429" b="13562"/>
          <a:stretch/>
        </p:blipFill>
        <p:spPr>
          <a:xfrm>
            <a:off x="514489" y="5120208"/>
            <a:ext cx="554182" cy="651164"/>
          </a:xfrm>
          <a:prstGeom prst="rect">
            <a:avLst/>
          </a:prstGeom>
        </p:spPr>
      </p:pic>
      <p:pic>
        <p:nvPicPr>
          <p:cNvPr id="26" name="Kép 2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0" t="20042" r="27429" b="13562"/>
          <a:stretch/>
        </p:blipFill>
        <p:spPr>
          <a:xfrm>
            <a:off x="1882641" y="5099426"/>
            <a:ext cx="554182" cy="651164"/>
          </a:xfrm>
          <a:prstGeom prst="rect">
            <a:avLst/>
          </a:prstGeom>
        </p:spPr>
      </p:pic>
      <p:pic>
        <p:nvPicPr>
          <p:cNvPr id="27" name="Kép 2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0" t="20042" r="27429" b="13562"/>
          <a:stretch/>
        </p:blipFill>
        <p:spPr>
          <a:xfrm>
            <a:off x="3222256" y="5079598"/>
            <a:ext cx="554182" cy="651164"/>
          </a:xfrm>
          <a:prstGeom prst="rect">
            <a:avLst/>
          </a:prstGeom>
        </p:spPr>
      </p:pic>
      <p:pic>
        <p:nvPicPr>
          <p:cNvPr id="28" name="Kép 2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0" t="20042" r="27429" b="13562"/>
          <a:stretch/>
        </p:blipFill>
        <p:spPr>
          <a:xfrm>
            <a:off x="4936593" y="5099426"/>
            <a:ext cx="554182" cy="651164"/>
          </a:xfrm>
          <a:prstGeom prst="rect">
            <a:avLst/>
          </a:prstGeom>
        </p:spPr>
      </p:pic>
      <p:pic>
        <p:nvPicPr>
          <p:cNvPr id="29" name="Kép 2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0" t="20042" r="27429" b="13562"/>
          <a:stretch/>
        </p:blipFill>
        <p:spPr>
          <a:xfrm>
            <a:off x="6275129" y="5099426"/>
            <a:ext cx="554182" cy="651164"/>
          </a:xfrm>
          <a:prstGeom prst="rect">
            <a:avLst/>
          </a:prstGeom>
        </p:spPr>
      </p:pic>
      <p:pic>
        <p:nvPicPr>
          <p:cNvPr id="30" name="Kép 2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0" t="20042" r="27429" b="13562"/>
          <a:stretch/>
        </p:blipFill>
        <p:spPr>
          <a:xfrm rot="16200000">
            <a:off x="4824326" y="5831558"/>
            <a:ext cx="554182" cy="651164"/>
          </a:xfrm>
          <a:prstGeom prst="rect">
            <a:avLst/>
          </a:prstGeom>
        </p:spPr>
      </p:pic>
      <p:sp>
        <p:nvSpPr>
          <p:cNvPr id="31" name="Szövegdoboz 30"/>
          <p:cNvSpPr txBox="1"/>
          <p:nvPr/>
        </p:nvSpPr>
        <p:spPr>
          <a:xfrm>
            <a:off x="3786973" y="5884266"/>
            <a:ext cx="921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RESET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80894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323528" y="4005064"/>
            <a:ext cx="93610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Téglalap 4"/>
          <p:cNvSpPr/>
          <p:nvPr/>
        </p:nvSpPr>
        <p:spPr>
          <a:xfrm>
            <a:off x="1691680" y="3994212"/>
            <a:ext cx="93610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Téglalap 5"/>
          <p:cNvSpPr/>
          <p:nvPr/>
        </p:nvSpPr>
        <p:spPr>
          <a:xfrm>
            <a:off x="3059832" y="4005064"/>
            <a:ext cx="93610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Téglalap 6"/>
          <p:cNvSpPr/>
          <p:nvPr/>
        </p:nvSpPr>
        <p:spPr>
          <a:xfrm>
            <a:off x="4572000" y="4005064"/>
            <a:ext cx="93610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Téglalap 7"/>
          <p:cNvSpPr/>
          <p:nvPr/>
        </p:nvSpPr>
        <p:spPr>
          <a:xfrm>
            <a:off x="6084168" y="4005064"/>
            <a:ext cx="93610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" name="Téglalap 8"/>
          <p:cNvSpPr/>
          <p:nvPr/>
        </p:nvSpPr>
        <p:spPr>
          <a:xfrm>
            <a:off x="7596336" y="3994212"/>
            <a:ext cx="93610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" name="Ellipszis 9"/>
          <p:cNvSpPr/>
          <p:nvPr/>
        </p:nvSpPr>
        <p:spPr>
          <a:xfrm>
            <a:off x="323528" y="692696"/>
            <a:ext cx="1008112" cy="100811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Ellipszis 10"/>
          <p:cNvSpPr/>
          <p:nvPr/>
        </p:nvSpPr>
        <p:spPr>
          <a:xfrm>
            <a:off x="1691680" y="692696"/>
            <a:ext cx="1008112" cy="100811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2" name="Ellipszis 11"/>
          <p:cNvSpPr/>
          <p:nvPr/>
        </p:nvSpPr>
        <p:spPr>
          <a:xfrm>
            <a:off x="3023828" y="692696"/>
            <a:ext cx="1008112" cy="100811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3" name="Ellipszis 12"/>
          <p:cNvSpPr/>
          <p:nvPr/>
        </p:nvSpPr>
        <p:spPr>
          <a:xfrm>
            <a:off x="4535996" y="692696"/>
            <a:ext cx="1008112" cy="100811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4" name="Ellipszis 13"/>
          <p:cNvSpPr/>
          <p:nvPr/>
        </p:nvSpPr>
        <p:spPr>
          <a:xfrm>
            <a:off x="7560332" y="692696"/>
            <a:ext cx="1008112" cy="100811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5" name="Ellipszis 14"/>
          <p:cNvSpPr/>
          <p:nvPr/>
        </p:nvSpPr>
        <p:spPr>
          <a:xfrm>
            <a:off x="6048164" y="692696"/>
            <a:ext cx="1008112" cy="100811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7" name="Ellipszis 16"/>
          <p:cNvSpPr/>
          <p:nvPr/>
        </p:nvSpPr>
        <p:spPr>
          <a:xfrm>
            <a:off x="323528" y="711099"/>
            <a:ext cx="1008112" cy="10081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8" name="Ellipszis 17"/>
          <p:cNvSpPr/>
          <p:nvPr/>
        </p:nvSpPr>
        <p:spPr>
          <a:xfrm>
            <a:off x="1687100" y="692696"/>
            <a:ext cx="1008112" cy="10081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9" name="Ellipszis 18"/>
          <p:cNvSpPr/>
          <p:nvPr/>
        </p:nvSpPr>
        <p:spPr>
          <a:xfrm>
            <a:off x="3023828" y="711099"/>
            <a:ext cx="1008112" cy="10081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0" name="Ellipszis 19"/>
          <p:cNvSpPr/>
          <p:nvPr/>
        </p:nvSpPr>
        <p:spPr>
          <a:xfrm>
            <a:off x="4525260" y="711099"/>
            <a:ext cx="1008112" cy="10081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1" name="Ellipszis 20"/>
          <p:cNvSpPr/>
          <p:nvPr/>
        </p:nvSpPr>
        <p:spPr>
          <a:xfrm>
            <a:off x="6048164" y="692696"/>
            <a:ext cx="1008112" cy="10081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2" name="Ellipszis 21"/>
          <p:cNvSpPr/>
          <p:nvPr/>
        </p:nvSpPr>
        <p:spPr>
          <a:xfrm>
            <a:off x="7560332" y="692696"/>
            <a:ext cx="1008112" cy="10081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3" name="Téglalap 22"/>
          <p:cNvSpPr/>
          <p:nvPr/>
        </p:nvSpPr>
        <p:spPr>
          <a:xfrm>
            <a:off x="3085340" y="5772326"/>
            <a:ext cx="93610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4" name="Téglalap 23"/>
          <p:cNvSpPr/>
          <p:nvPr/>
        </p:nvSpPr>
        <p:spPr>
          <a:xfrm>
            <a:off x="4611390" y="5771372"/>
            <a:ext cx="93610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25" name="Kép 2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0" t="20042" r="27429" b="13562"/>
          <a:stretch/>
        </p:blipFill>
        <p:spPr>
          <a:xfrm>
            <a:off x="571778" y="5010325"/>
            <a:ext cx="554182" cy="651164"/>
          </a:xfrm>
          <a:prstGeom prst="rect">
            <a:avLst/>
          </a:prstGeom>
        </p:spPr>
      </p:pic>
      <p:pic>
        <p:nvPicPr>
          <p:cNvPr id="26" name="Kép 2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0" t="20042" r="27429" b="13562"/>
          <a:stretch/>
        </p:blipFill>
        <p:spPr>
          <a:xfrm rot="5400000">
            <a:off x="2073602" y="6056312"/>
            <a:ext cx="554182" cy="651164"/>
          </a:xfrm>
          <a:prstGeom prst="rect">
            <a:avLst/>
          </a:prstGeom>
        </p:spPr>
      </p:pic>
      <p:pic>
        <p:nvPicPr>
          <p:cNvPr id="27" name="Kép 2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0" t="20042" r="27429" b="13562"/>
          <a:stretch/>
        </p:blipFill>
        <p:spPr>
          <a:xfrm rot="16200000">
            <a:off x="5807077" y="5913842"/>
            <a:ext cx="554182" cy="651164"/>
          </a:xfrm>
          <a:prstGeom prst="rect">
            <a:avLst/>
          </a:prstGeom>
        </p:spPr>
      </p:pic>
      <p:pic>
        <p:nvPicPr>
          <p:cNvPr id="28" name="Kép 2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0" t="20042" r="27429" b="13562"/>
          <a:stretch/>
        </p:blipFill>
        <p:spPr>
          <a:xfrm>
            <a:off x="1953606" y="5010325"/>
            <a:ext cx="554182" cy="651164"/>
          </a:xfrm>
          <a:prstGeom prst="rect">
            <a:avLst/>
          </a:prstGeom>
        </p:spPr>
      </p:pic>
      <p:pic>
        <p:nvPicPr>
          <p:cNvPr id="29" name="Kép 2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0" t="20042" r="27429" b="13562"/>
          <a:stretch/>
        </p:blipFill>
        <p:spPr>
          <a:xfrm>
            <a:off x="3286797" y="5017252"/>
            <a:ext cx="554182" cy="651164"/>
          </a:xfrm>
          <a:prstGeom prst="rect">
            <a:avLst/>
          </a:prstGeom>
        </p:spPr>
      </p:pic>
      <p:pic>
        <p:nvPicPr>
          <p:cNvPr id="30" name="Kép 2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0" t="20042" r="27429" b="13562"/>
          <a:stretch/>
        </p:blipFill>
        <p:spPr>
          <a:xfrm>
            <a:off x="4762961" y="4954907"/>
            <a:ext cx="554182" cy="651164"/>
          </a:xfrm>
          <a:prstGeom prst="rect">
            <a:avLst/>
          </a:prstGeom>
        </p:spPr>
      </p:pic>
      <p:pic>
        <p:nvPicPr>
          <p:cNvPr id="31" name="Kép 3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0" t="20042" r="27429" b="13562"/>
          <a:stretch/>
        </p:blipFill>
        <p:spPr>
          <a:xfrm>
            <a:off x="6275129" y="4954907"/>
            <a:ext cx="554182" cy="651164"/>
          </a:xfrm>
          <a:prstGeom prst="rect">
            <a:avLst/>
          </a:prstGeom>
        </p:spPr>
      </p:pic>
      <p:pic>
        <p:nvPicPr>
          <p:cNvPr id="32" name="Kép 3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00" t="20042" r="27429" b="13562"/>
          <a:stretch/>
        </p:blipFill>
        <p:spPr>
          <a:xfrm>
            <a:off x="7787297" y="5078644"/>
            <a:ext cx="554182" cy="651164"/>
          </a:xfrm>
          <a:prstGeom prst="rect">
            <a:avLst/>
          </a:prstGeom>
        </p:spPr>
      </p:pic>
      <p:sp>
        <p:nvSpPr>
          <p:cNvPr id="2" name="Szövegdoboz 1"/>
          <p:cNvSpPr txBox="1"/>
          <p:nvPr/>
        </p:nvSpPr>
        <p:spPr>
          <a:xfrm>
            <a:off x="3203848" y="6054757"/>
            <a:ext cx="921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RESET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125428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2</Words>
  <Application>Microsoft Office PowerPoint</Application>
  <PresentationFormat>Diavetítés a képernyőre (4:3 oldalarány)</PresentationFormat>
  <Paragraphs>2</Paragraphs>
  <Slides>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</vt:i4>
      </vt:variant>
    </vt:vector>
  </HeadingPairs>
  <TitlesOfParts>
    <vt:vector size="3" baseType="lpstr">
      <vt:lpstr>Office-téma</vt:lpstr>
      <vt:lpstr>PowerPoint bemutató</vt:lpstr>
      <vt:lpstr>PowerPoint bemutató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Aviator</dc:creator>
  <cp:lastModifiedBy>Aviator</cp:lastModifiedBy>
  <cp:revision>5</cp:revision>
  <dcterms:created xsi:type="dcterms:W3CDTF">2014-01-26T10:18:49Z</dcterms:created>
  <dcterms:modified xsi:type="dcterms:W3CDTF">2014-01-26T10:57:52Z</dcterms:modified>
</cp:coreProperties>
</file>