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6786E-54C6-4553-81A4-7F88EBF98B8B}" type="datetimeFigureOut">
              <a:rPr lang="hu-HU" smtClean="0"/>
              <a:t>2016.10.27.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C013-30B9-4A49-9390-5AB138AA52A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6786E-54C6-4553-81A4-7F88EBF98B8B}" type="datetimeFigureOut">
              <a:rPr lang="hu-HU" smtClean="0"/>
              <a:t>2016.10.27.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C013-30B9-4A49-9390-5AB138AA52A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6786E-54C6-4553-81A4-7F88EBF98B8B}" type="datetimeFigureOut">
              <a:rPr lang="hu-HU" smtClean="0"/>
              <a:t>2016.10.27.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C013-30B9-4A49-9390-5AB138AA52A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6786E-54C6-4553-81A4-7F88EBF98B8B}" type="datetimeFigureOut">
              <a:rPr lang="hu-HU" smtClean="0"/>
              <a:t>2016.10.27.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C013-30B9-4A49-9390-5AB138AA52A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6786E-54C6-4553-81A4-7F88EBF98B8B}" type="datetimeFigureOut">
              <a:rPr lang="hu-HU" smtClean="0"/>
              <a:t>2016.10.27.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C013-30B9-4A49-9390-5AB138AA52A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6786E-54C6-4553-81A4-7F88EBF98B8B}" type="datetimeFigureOut">
              <a:rPr lang="hu-HU" smtClean="0"/>
              <a:t>2016.10.27.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C013-30B9-4A49-9390-5AB138AA52A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6786E-54C6-4553-81A4-7F88EBF98B8B}" type="datetimeFigureOut">
              <a:rPr lang="hu-HU" smtClean="0"/>
              <a:t>2016.10.27.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C013-30B9-4A49-9390-5AB138AA52A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6786E-54C6-4553-81A4-7F88EBF98B8B}" type="datetimeFigureOut">
              <a:rPr lang="hu-HU" smtClean="0"/>
              <a:t>2016.10.27.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C013-30B9-4A49-9390-5AB138AA52A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6786E-54C6-4553-81A4-7F88EBF98B8B}" type="datetimeFigureOut">
              <a:rPr lang="hu-HU" smtClean="0"/>
              <a:t>2016.10.27.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C013-30B9-4A49-9390-5AB138AA52A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6786E-54C6-4553-81A4-7F88EBF98B8B}" type="datetimeFigureOut">
              <a:rPr lang="hu-HU" smtClean="0"/>
              <a:t>2016.10.27.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C013-30B9-4A49-9390-5AB138AA52A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6786E-54C6-4553-81A4-7F88EBF98B8B}" type="datetimeFigureOut">
              <a:rPr lang="hu-HU" smtClean="0"/>
              <a:t>2016.10.27.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DC013-30B9-4A49-9390-5AB138AA52AB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6786E-54C6-4553-81A4-7F88EBF98B8B}" type="datetimeFigureOut">
              <a:rPr lang="hu-HU" smtClean="0"/>
              <a:t>2016.10.27.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DC013-30B9-4A49-9390-5AB138AA52AB}" type="slidenum">
              <a:rPr lang="hu-HU" smtClean="0"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7087" t="11680" r="47871" b="44641"/>
          <a:stretch>
            <a:fillRect/>
          </a:stretch>
        </p:blipFill>
        <p:spPr bwMode="auto">
          <a:xfrm>
            <a:off x="1763688" y="620688"/>
            <a:ext cx="5616624" cy="551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Diavetítés a képernyőre (4:3 oldalarány)</PresentationFormat>
  <Paragraphs>0</Paragraphs>
  <Slides>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</vt:i4>
      </vt:variant>
    </vt:vector>
  </HeadingPairs>
  <TitlesOfParts>
    <vt:vector size="2" baseType="lpstr">
      <vt:lpstr>Office-téma</vt:lpstr>
      <vt:lpstr>1.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Henrik</dc:creator>
  <cp:lastModifiedBy>Henrik</cp:lastModifiedBy>
  <cp:revision>1</cp:revision>
  <dcterms:created xsi:type="dcterms:W3CDTF">2016-10-27T19:12:35Z</dcterms:created>
  <dcterms:modified xsi:type="dcterms:W3CDTF">2016-10-27T19:15:13Z</dcterms:modified>
</cp:coreProperties>
</file>