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06FD9-A9F7-481C-8E23-6E2957F7A0E3}" type="datetimeFigureOut">
              <a:rPr lang="hu-HU" smtClean="0"/>
              <a:t>2014.03.26.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E2E4C-0F3D-458E-90D8-3FA385E802D7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Diavetítés a képernyőre (4:3 oldalarány)</PresentationFormat>
  <Paragraphs>0</Paragraphs>
  <Slides>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2" baseType="lpstr">
      <vt:lpstr>Office-téma</vt:lpstr>
      <vt:lpstr>1. dia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XYZ</dc:creator>
  <cp:lastModifiedBy>XYZ</cp:lastModifiedBy>
  <cp:revision>1</cp:revision>
  <dcterms:created xsi:type="dcterms:W3CDTF">2014-03-26T19:59:07Z</dcterms:created>
  <dcterms:modified xsi:type="dcterms:W3CDTF">2014-03-26T19:59:59Z</dcterms:modified>
</cp:coreProperties>
</file>