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9CA496A-F9DA-44D8-A265-110278E1C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916CCB4D-E0DE-4820-9088-0C9B943F3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BCC18FB-442A-4A12-88D7-0E1868ECE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3F3AB98-2E21-4BBF-9EB6-731A3A26C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97D952A7-B146-4DB1-9F52-DA0C6C949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853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3E8F19-BF30-48B3-9EFF-C7351CE93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911757F-A485-46DE-8EB5-0E70660B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EDCABC5-47C4-4028-898D-E2126E84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968C85C-D078-4ADE-A175-2042E23B6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AC96B0F-3887-4259-99DA-649FD5009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2207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355461-91E3-4FDB-931E-11FE3466B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231E692-6F88-496E-A1A4-CE783343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B2D4064-79A3-46AB-851F-FF0FA749A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6CD66826-BBA7-4AB9-8BB1-E3185DCB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DF0A377-0243-4E27-AA46-8AB64E697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564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DDC48E2-1C17-49A8-ABAA-168161A94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7C26628-A4AE-4293-A70A-E23DB4B5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71E74A3A-0BD6-485A-8E55-402561446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8EF51650-3924-48A5-A35F-0DA71DAF4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F96F0B3-7141-4A4C-9D71-DFA1AA3D1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4F948AAA-4F89-427E-87CB-299CBC9BC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6820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7129049-31C5-47BD-B1D5-F67830152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DD53783E-1EBD-440A-837B-AE2023C80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FC639ED2-6691-4600-8C80-34486201DE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E3352A83-7558-4AF7-BAAC-98FAD1714E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731FDDFD-DAF7-40C4-B3DE-962C45B814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59E85F8C-05AB-4DD5-9658-2331DE0D4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F520437D-88BB-464D-9169-7BF6C048A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4A37F265-6DAD-4FD0-9497-0E901F0BF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625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C8A43FC-A3C9-43B7-A4B8-C51E8D218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3BFD1503-5E4B-40D0-A6BB-496FC8B92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67575421-3590-4F20-B17B-7B1E4BA21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FCF71B29-56AF-4620-8521-31EEB4C48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5518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508CE857-9694-4288-9A9F-472ADA1B2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3112E963-7DE5-4EE9-936F-F7DC0D7D1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250005C1-1945-4506-9EEE-2C9F85EB0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0964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4483C6A-EF42-488E-8BD9-62F261B7A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974F9FE-1DD8-47C3-997E-A1FEAC73D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5CD2553-C1F3-420D-BC42-B00F2404D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65B2FDD0-34C0-4F33-99CB-90B7ECC12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351CDDF0-9391-4E67-8847-7EC05EF37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6C3BD546-7020-4880-88CF-606BA011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119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8970B74-6D4B-4F65-B05F-EBCAF58A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B1BE4F11-2B73-4207-B908-9B95F091E0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C70463BA-366E-4ADA-98C0-24C9F4401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3104902F-89C3-488B-B6BF-40CEBBAC7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58A1E847-E001-41FC-9B7E-23795CE5A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DD3CFB38-453A-471A-A8E4-D5F2E911B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4576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80714E6-1809-48C8-9515-02578F97A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27A547B2-B020-4A19-A1D1-320FBC69F1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3DC0E54-2EFE-46EE-9895-FA4E4CFF0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E96E6E3-11F1-43D2-B902-47D5D540C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FEC79639-0D2F-457D-A6BF-9922A0E3F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5297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9D54B51A-D8C6-4244-A80F-59D2451407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ACD4DF9D-BC01-4D79-A633-07E6F1AC66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F6BD615-2A80-443E-877E-89D7B61C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DEBB07E-2B74-4B30-94D7-48BF54036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E00F2CE-D74E-402A-A2FD-56ED75866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9802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D77E96DE-6DB6-46AB-9533-68F4F6239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F9D1A139-EC9A-402F-957D-0F8B74988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164A20AE-738F-4C45-854D-D882984E31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C9A84-FCDC-44AF-880A-BE51EEFE6953}" type="datetimeFigureOut">
              <a:rPr lang="hu-HU" smtClean="0"/>
              <a:t>2022. 04. 28.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489B399-757F-4059-BE53-C9C5E9268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79F1DE6-8BF4-403E-B8C6-1E58C8A455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88714-37A2-4330-A605-E9DF732A962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2471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Csoportba foglalás 39">
            <a:extLst>
              <a:ext uri="{FF2B5EF4-FFF2-40B4-BE49-F238E27FC236}">
                <a16:creationId xmlns:a16="http://schemas.microsoft.com/office/drawing/2014/main" id="{91AFBAA5-B3DB-421B-91F1-4E90B574BCC1}"/>
              </a:ext>
            </a:extLst>
          </p:cNvPr>
          <p:cNvGrpSpPr/>
          <p:nvPr/>
        </p:nvGrpSpPr>
        <p:grpSpPr>
          <a:xfrm>
            <a:off x="4247267" y="1341409"/>
            <a:ext cx="4237921" cy="5380009"/>
            <a:chOff x="1329895" y="935009"/>
            <a:chExt cx="4237921" cy="5380009"/>
          </a:xfrm>
        </p:grpSpPr>
        <p:cxnSp>
          <p:nvCxnSpPr>
            <p:cNvPr id="5" name="Egyenes összekötő 4">
              <a:extLst>
                <a:ext uri="{FF2B5EF4-FFF2-40B4-BE49-F238E27FC236}">
                  <a16:creationId xmlns:a16="http://schemas.microsoft.com/office/drawing/2014/main" id="{C88F1854-2128-4ACC-A8E3-63C3EAD21493}"/>
                </a:ext>
              </a:extLst>
            </p:cNvPr>
            <p:cNvCxnSpPr/>
            <p:nvPr/>
          </p:nvCxnSpPr>
          <p:spPr>
            <a:xfrm>
              <a:off x="4473575" y="3330575"/>
              <a:ext cx="0" cy="121443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Egyenes összekötő 5">
              <a:extLst>
                <a:ext uri="{FF2B5EF4-FFF2-40B4-BE49-F238E27FC236}">
                  <a16:creationId xmlns:a16="http://schemas.microsoft.com/office/drawing/2014/main" id="{5BE7AFFA-0280-4FAE-8612-7CBFB3C92BB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37379" y="3928156"/>
              <a:ext cx="1136196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Egyenes összekötő 7">
              <a:extLst>
                <a:ext uri="{FF2B5EF4-FFF2-40B4-BE49-F238E27FC236}">
                  <a16:creationId xmlns:a16="http://schemas.microsoft.com/office/drawing/2014/main" id="{70DE2BD3-60B6-4FCF-93F2-3ED209F9BC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73575" y="2888174"/>
              <a:ext cx="700768" cy="846251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Egyenes összekötő 9">
              <a:extLst>
                <a:ext uri="{FF2B5EF4-FFF2-40B4-BE49-F238E27FC236}">
                  <a16:creationId xmlns:a16="http://schemas.microsoft.com/office/drawing/2014/main" id="{022DF598-8B90-4D31-B068-D5C77E168A16}"/>
                </a:ext>
              </a:extLst>
            </p:cNvPr>
            <p:cNvCxnSpPr/>
            <p:nvPr/>
          </p:nvCxnSpPr>
          <p:spPr>
            <a:xfrm>
              <a:off x="5174343" y="1673736"/>
              <a:ext cx="0" cy="121443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gyenes összekötő 10">
              <a:extLst>
                <a:ext uri="{FF2B5EF4-FFF2-40B4-BE49-F238E27FC236}">
                  <a16:creationId xmlns:a16="http://schemas.microsoft.com/office/drawing/2014/main" id="{F33E3791-86D9-4EE1-A76B-A75CBB0DE1E7}"/>
                </a:ext>
              </a:extLst>
            </p:cNvPr>
            <p:cNvCxnSpPr/>
            <p:nvPr/>
          </p:nvCxnSpPr>
          <p:spPr>
            <a:xfrm>
              <a:off x="5174343" y="4738744"/>
              <a:ext cx="0" cy="121443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Egyenes összekötő nyíllal 12">
              <a:extLst>
                <a:ext uri="{FF2B5EF4-FFF2-40B4-BE49-F238E27FC236}">
                  <a16:creationId xmlns:a16="http://schemas.microsoft.com/office/drawing/2014/main" id="{CF085067-7837-45C8-B9BC-7DC32A0612BE}"/>
                </a:ext>
              </a:extLst>
            </p:cNvPr>
            <p:cNvCxnSpPr>
              <a:cxnSpLocks/>
            </p:cNvCxnSpPr>
            <p:nvPr/>
          </p:nvCxnSpPr>
          <p:spPr>
            <a:xfrm>
              <a:off x="4473575" y="4157550"/>
              <a:ext cx="700768" cy="581194"/>
            </a:xfrm>
            <a:prstGeom prst="straightConnector1">
              <a:avLst/>
            </a:prstGeom>
            <a:ln w="3492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gyenes összekötő 18">
              <a:extLst>
                <a:ext uri="{FF2B5EF4-FFF2-40B4-BE49-F238E27FC236}">
                  <a16:creationId xmlns:a16="http://schemas.microsoft.com/office/drawing/2014/main" id="{CA32F97D-D364-410C-A3B6-EBB37D3A91F2}"/>
                </a:ext>
              </a:extLst>
            </p:cNvPr>
            <p:cNvCxnSpPr>
              <a:cxnSpLocks/>
            </p:cNvCxnSpPr>
            <p:nvPr/>
          </p:nvCxnSpPr>
          <p:spPr>
            <a:xfrm>
              <a:off x="4780870" y="6013564"/>
              <a:ext cx="786946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gyenes összekötő 20">
              <a:extLst>
                <a:ext uri="{FF2B5EF4-FFF2-40B4-BE49-F238E27FC236}">
                  <a16:creationId xmlns:a16="http://schemas.microsoft.com/office/drawing/2014/main" id="{75D4C1DB-41D0-41B5-9D51-886C74E7891D}"/>
                </a:ext>
              </a:extLst>
            </p:cNvPr>
            <p:cNvCxnSpPr>
              <a:cxnSpLocks/>
            </p:cNvCxnSpPr>
            <p:nvPr/>
          </p:nvCxnSpPr>
          <p:spPr>
            <a:xfrm>
              <a:off x="4942114" y="6140847"/>
              <a:ext cx="508001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Egyenes összekötő 24">
              <a:extLst>
                <a:ext uri="{FF2B5EF4-FFF2-40B4-BE49-F238E27FC236}">
                  <a16:creationId xmlns:a16="http://schemas.microsoft.com/office/drawing/2014/main" id="{C41397BD-2BAD-4EDF-90B2-66D6DF2F3165}"/>
                </a:ext>
              </a:extLst>
            </p:cNvPr>
            <p:cNvCxnSpPr>
              <a:cxnSpLocks/>
            </p:cNvCxnSpPr>
            <p:nvPr/>
          </p:nvCxnSpPr>
          <p:spPr>
            <a:xfrm>
              <a:off x="5045302" y="6315018"/>
              <a:ext cx="258082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églalap: lekerekített 27">
              <a:extLst>
                <a:ext uri="{FF2B5EF4-FFF2-40B4-BE49-F238E27FC236}">
                  <a16:creationId xmlns:a16="http://schemas.microsoft.com/office/drawing/2014/main" id="{A5712E9F-B904-4D1A-A36A-B1846C3BA12F}"/>
                </a:ext>
              </a:extLst>
            </p:cNvPr>
            <p:cNvSpPr/>
            <p:nvPr/>
          </p:nvSpPr>
          <p:spPr>
            <a:xfrm>
              <a:off x="5045302" y="935009"/>
              <a:ext cx="248780" cy="70853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9" name="Téglalap: lekerekített 28">
              <a:extLst>
                <a:ext uri="{FF2B5EF4-FFF2-40B4-BE49-F238E27FC236}">
                  <a16:creationId xmlns:a16="http://schemas.microsoft.com/office/drawing/2014/main" id="{9C92F56B-9635-410F-85BA-E5E4769B3D07}"/>
                </a:ext>
              </a:extLst>
            </p:cNvPr>
            <p:cNvSpPr/>
            <p:nvPr/>
          </p:nvSpPr>
          <p:spPr>
            <a:xfrm>
              <a:off x="2497376" y="3813459"/>
              <a:ext cx="840002" cy="22939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33" name="Egyenes összekötő 32">
              <a:extLst>
                <a:ext uri="{FF2B5EF4-FFF2-40B4-BE49-F238E27FC236}">
                  <a16:creationId xmlns:a16="http://schemas.microsoft.com/office/drawing/2014/main" id="{C8AA9E0F-3B79-4DDB-986A-C9F006F8CC1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29895" y="3962543"/>
              <a:ext cx="1136196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Csoportba foglalás 38">
            <a:extLst>
              <a:ext uri="{FF2B5EF4-FFF2-40B4-BE49-F238E27FC236}">
                <a16:creationId xmlns:a16="http://schemas.microsoft.com/office/drawing/2014/main" id="{F336FEC8-0A20-4DC5-9FD8-7A18ED4C01B1}"/>
              </a:ext>
            </a:extLst>
          </p:cNvPr>
          <p:cNvGrpSpPr/>
          <p:nvPr/>
        </p:nvGrpSpPr>
        <p:grpSpPr>
          <a:xfrm>
            <a:off x="1370838" y="5739450"/>
            <a:ext cx="786946" cy="1053590"/>
            <a:chOff x="1329895" y="4934857"/>
            <a:chExt cx="786946" cy="1053590"/>
          </a:xfrm>
        </p:grpSpPr>
        <p:cxnSp>
          <p:nvCxnSpPr>
            <p:cNvPr id="34" name="Egyenes összekötő 33">
              <a:extLst>
                <a:ext uri="{FF2B5EF4-FFF2-40B4-BE49-F238E27FC236}">
                  <a16:creationId xmlns:a16="http://schemas.microsoft.com/office/drawing/2014/main" id="{2B3A8340-C26B-4734-A003-A028A4D138A6}"/>
                </a:ext>
              </a:extLst>
            </p:cNvPr>
            <p:cNvCxnSpPr>
              <a:cxnSpLocks/>
            </p:cNvCxnSpPr>
            <p:nvPr/>
          </p:nvCxnSpPr>
          <p:spPr>
            <a:xfrm>
              <a:off x="1329895" y="5686993"/>
              <a:ext cx="786946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gyenes összekötő 34">
              <a:extLst>
                <a:ext uri="{FF2B5EF4-FFF2-40B4-BE49-F238E27FC236}">
                  <a16:creationId xmlns:a16="http://schemas.microsoft.com/office/drawing/2014/main" id="{6163E59C-69CD-4BD9-BE9D-62935A8F6440}"/>
                </a:ext>
              </a:extLst>
            </p:cNvPr>
            <p:cNvCxnSpPr>
              <a:cxnSpLocks/>
            </p:cNvCxnSpPr>
            <p:nvPr/>
          </p:nvCxnSpPr>
          <p:spPr>
            <a:xfrm>
              <a:off x="1491139" y="5814276"/>
              <a:ext cx="508001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Egyenes összekötő 35">
              <a:extLst>
                <a:ext uri="{FF2B5EF4-FFF2-40B4-BE49-F238E27FC236}">
                  <a16:creationId xmlns:a16="http://schemas.microsoft.com/office/drawing/2014/main" id="{DD8D6867-4182-4D30-A63C-EA437BCA5A7F}"/>
                </a:ext>
              </a:extLst>
            </p:cNvPr>
            <p:cNvCxnSpPr>
              <a:cxnSpLocks/>
            </p:cNvCxnSpPr>
            <p:nvPr/>
          </p:nvCxnSpPr>
          <p:spPr>
            <a:xfrm>
              <a:off x="1594327" y="5988447"/>
              <a:ext cx="258082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gyenes összekötő 36">
              <a:extLst>
                <a:ext uri="{FF2B5EF4-FFF2-40B4-BE49-F238E27FC236}">
                  <a16:creationId xmlns:a16="http://schemas.microsoft.com/office/drawing/2014/main" id="{D9DD6899-2F86-4094-8D2C-ECA43B4638E1}"/>
                </a:ext>
              </a:extLst>
            </p:cNvPr>
            <p:cNvCxnSpPr>
              <a:cxnSpLocks/>
            </p:cNvCxnSpPr>
            <p:nvPr/>
          </p:nvCxnSpPr>
          <p:spPr>
            <a:xfrm>
              <a:off x="1723368" y="4934857"/>
              <a:ext cx="0" cy="727728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Egyenes összekötő 41">
            <a:extLst>
              <a:ext uri="{FF2B5EF4-FFF2-40B4-BE49-F238E27FC236}">
                <a16:creationId xmlns:a16="http://schemas.microsoft.com/office/drawing/2014/main" id="{D7F5DBB7-F9BF-47F3-9EE0-6C3DE7E6640E}"/>
              </a:ext>
            </a:extLst>
          </p:cNvPr>
          <p:cNvCxnSpPr>
            <a:cxnSpLocks/>
          </p:cNvCxnSpPr>
          <p:nvPr/>
        </p:nvCxnSpPr>
        <p:spPr>
          <a:xfrm>
            <a:off x="8107249" y="506695"/>
            <a:ext cx="0" cy="834714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Szövegdoboz 43">
            <a:extLst>
              <a:ext uri="{FF2B5EF4-FFF2-40B4-BE49-F238E27FC236}">
                <a16:creationId xmlns:a16="http://schemas.microsoft.com/office/drawing/2014/main" id="{5068D118-6AD6-4CE1-87A0-7ECFC551A204}"/>
              </a:ext>
            </a:extLst>
          </p:cNvPr>
          <p:cNvSpPr txBox="1"/>
          <p:nvPr/>
        </p:nvSpPr>
        <p:spPr>
          <a:xfrm>
            <a:off x="8638370" y="6056359"/>
            <a:ext cx="1825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USB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Serial</a:t>
            </a:r>
            <a:r>
              <a:rPr lang="hu-HU" dirty="0"/>
              <a:t> </a:t>
            </a:r>
            <a:r>
              <a:rPr lang="hu-HU" dirty="0" err="1"/>
              <a:t>Gnd</a:t>
            </a:r>
            <a:endParaRPr lang="hu-HU" dirty="0"/>
          </a:p>
        </p:txBody>
      </p:sp>
      <p:sp>
        <p:nvSpPr>
          <p:cNvPr id="48" name="Szövegdoboz 47">
            <a:extLst>
              <a:ext uri="{FF2B5EF4-FFF2-40B4-BE49-F238E27FC236}">
                <a16:creationId xmlns:a16="http://schemas.microsoft.com/office/drawing/2014/main" id="{2D6858D3-AB09-442C-828D-180E396B6B3D}"/>
              </a:ext>
            </a:extLst>
          </p:cNvPr>
          <p:cNvSpPr txBox="1"/>
          <p:nvPr/>
        </p:nvSpPr>
        <p:spPr>
          <a:xfrm>
            <a:off x="198145" y="6235298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MCU </a:t>
            </a:r>
            <a:r>
              <a:rPr lang="hu-HU" dirty="0" err="1"/>
              <a:t>Gnd</a:t>
            </a:r>
            <a:endParaRPr lang="hu-HU" dirty="0"/>
          </a:p>
        </p:txBody>
      </p:sp>
      <p:sp>
        <p:nvSpPr>
          <p:cNvPr id="49" name="Szövegdoboz 48">
            <a:extLst>
              <a:ext uri="{FF2B5EF4-FFF2-40B4-BE49-F238E27FC236}">
                <a16:creationId xmlns:a16="http://schemas.microsoft.com/office/drawing/2014/main" id="{B799E213-0772-4014-8EE6-7B7B9418271E}"/>
              </a:ext>
            </a:extLst>
          </p:cNvPr>
          <p:cNvSpPr txBox="1"/>
          <p:nvPr/>
        </p:nvSpPr>
        <p:spPr>
          <a:xfrm>
            <a:off x="6771195" y="1257427"/>
            <a:ext cx="1266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Kollektor áramot korlátozó ellenállás</a:t>
            </a:r>
          </a:p>
        </p:txBody>
      </p:sp>
      <p:sp>
        <p:nvSpPr>
          <p:cNvPr id="50" name="Szövegdoboz 49">
            <a:extLst>
              <a:ext uri="{FF2B5EF4-FFF2-40B4-BE49-F238E27FC236}">
                <a16:creationId xmlns:a16="http://schemas.microsoft.com/office/drawing/2014/main" id="{42CF95B0-798B-49D2-8619-73E2C223321D}"/>
              </a:ext>
            </a:extLst>
          </p:cNvPr>
          <p:cNvSpPr txBox="1"/>
          <p:nvPr/>
        </p:nvSpPr>
        <p:spPr>
          <a:xfrm>
            <a:off x="4971945" y="4528288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Bázis ellenállás</a:t>
            </a:r>
          </a:p>
        </p:txBody>
      </p:sp>
      <p:sp>
        <p:nvSpPr>
          <p:cNvPr id="51" name="Szövegdoboz 50">
            <a:extLst>
              <a:ext uri="{FF2B5EF4-FFF2-40B4-BE49-F238E27FC236}">
                <a16:creationId xmlns:a16="http://schemas.microsoft.com/office/drawing/2014/main" id="{3402F40B-F85F-45AF-80EA-BADA31DCABF3}"/>
              </a:ext>
            </a:extLst>
          </p:cNvPr>
          <p:cNvSpPr txBox="1"/>
          <p:nvPr/>
        </p:nvSpPr>
        <p:spPr>
          <a:xfrm>
            <a:off x="8367487" y="164137"/>
            <a:ext cx="2693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Serial</a:t>
            </a:r>
            <a:r>
              <a:rPr lang="hu-HU" dirty="0"/>
              <a:t> port egyik pin, fix 6.7V (de valójában -6.7V, más tranzisztor kellhet, csak demó az ábra!)</a:t>
            </a:r>
          </a:p>
        </p:txBody>
      </p:sp>
      <p:sp>
        <p:nvSpPr>
          <p:cNvPr id="52" name="Szövegdoboz 51">
            <a:extLst>
              <a:ext uri="{FF2B5EF4-FFF2-40B4-BE49-F238E27FC236}">
                <a16:creationId xmlns:a16="http://schemas.microsoft.com/office/drawing/2014/main" id="{5510CB37-0178-46C1-9AEE-C091789B387E}"/>
              </a:ext>
            </a:extLst>
          </p:cNvPr>
          <p:cNvSpPr txBox="1"/>
          <p:nvPr/>
        </p:nvSpPr>
        <p:spPr>
          <a:xfrm>
            <a:off x="8638370" y="2049945"/>
            <a:ext cx="26935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Serial</a:t>
            </a:r>
            <a:r>
              <a:rPr lang="hu-HU" dirty="0"/>
              <a:t> port Ring, vagy  RTS, vagy CTS pin felé, VB.net </a:t>
            </a:r>
            <a:r>
              <a:rPr lang="hu-HU" dirty="0" err="1"/>
              <a:t>change</a:t>
            </a:r>
            <a:r>
              <a:rPr lang="hu-HU" dirty="0"/>
              <a:t> esemény elkapja</a:t>
            </a:r>
          </a:p>
        </p:txBody>
      </p:sp>
      <p:sp>
        <p:nvSpPr>
          <p:cNvPr id="53" name="Szövegdoboz 52">
            <a:extLst>
              <a:ext uri="{FF2B5EF4-FFF2-40B4-BE49-F238E27FC236}">
                <a16:creationId xmlns:a16="http://schemas.microsoft.com/office/drawing/2014/main" id="{9D868090-39AB-4D2F-8B4A-3735DCCBBDA5}"/>
              </a:ext>
            </a:extLst>
          </p:cNvPr>
          <p:cNvSpPr txBox="1"/>
          <p:nvPr/>
        </p:nvSpPr>
        <p:spPr>
          <a:xfrm>
            <a:off x="417552" y="204433"/>
            <a:ext cx="26935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Elvileg a logikai 1 az a negatív feszültség, a  logikai  0 a pozitív. Ebben a kapcsolásban nem lesz meg mindkettő, ezen is változtatni kellene. </a:t>
            </a:r>
            <a:br>
              <a:rPr lang="hu-HU" dirty="0"/>
            </a:br>
            <a:r>
              <a:rPr lang="hu-HU" dirty="0"/>
              <a:t>DE! a legfontosabb, hogy az MCU felől jövő 3.3V-nak kellene kapcsolnia gyorsan, amihez a közös föld kellene, mert az nélkül nem tudom hogyan nyitna a tranzisztor. Ezen NPN,PNP tranzisztorokkal megvalósított H-Híd megy, jók az ellenállás értékek, de ott ez a probléma nem merült fel, illetve +12V van azon és közös a táp is.</a:t>
            </a:r>
          </a:p>
        </p:txBody>
      </p:sp>
      <p:cxnSp>
        <p:nvCxnSpPr>
          <p:cNvPr id="54" name="Egyenes összekötő nyíllal 53">
            <a:extLst>
              <a:ext uri="{FF2B5EF4-FFF2-40B4-BE49-F238E27FC236}">
                <a16:creationId xmlns:a16="http://schemas.microsoft.com/office/drawing/2014/main" id="{269FBA71-DB57-4A39-AD0A-385D58B79B47}"/>
              </a:ext>
            </a:extLst>
          </p:cNvPr>
          <p:cNvCxnSpPr>
            <a:cxnSpLocks/>
          </p:cNvCxnSpPr>
          <p:nvPr/>
        </p:nvCxnSpPr>
        <p:spPr>
          <a:xfrm>
            <a:off x="3526479" y="4368943"/>
            <a:ext cx="720788" cy="0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Szövegdoboz 55">
            <a:extLst>
              <a:ext uri="{FF2B5EF4-FFF2-40B4-BE49-F238E27FC236}">
                <a16:creationId xmlns:a16="http://schemas.microsoft.com/office/drawing/2014/main" id="{4EAC8A63-2B64-4F22-B035-DF7E757BAC1D}"/>
              </a:ext>
            </a:extLst>
          </p:cNvPr>
          <p:cNvSpPr txBox="1"/>
          <p:nvPr/>
        </p:nvSpPr>
        <p:spPr>
          <a:xfrm>
            <a:off x="3339287" y="3756139"/>
            <a:ext cx="1782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MCU logikai 3.3V</a:t>
            </a:r>
          </a:p>
        </p:txBody>
      </p:sp>
      <p:cxnSp>
        <p:nvCxnSpPr>
          <p:cNvPr id="57" name="Egyenes összekötő nyíllal 56">
            <a:extLst>
              <a:ext uri="{FF2B5EF4-FFF2-40B4-BE49-F238E27FC236}">
                <a16:creationId xmlns:a16="http://schemas.microsoft.com/office/drawing/2014/main" id="{F78DF99A-E6FA-4E33-B732-DECAFAD39315}"/>
              </a:ext>
            </a:extLst>
          </p:cNvPr>
          <p:cNvCxnSpPr>
            <a:cxnSpLocks/>
          </p:cNvCxnSpPr>
          <p:nvPr/>
        </p:nvCxnSpPr>
        <p:spPr>
          <a:xfrm>
            <a:off x="8087064" y="3057641"/>
            <a:ext cx="2769524" cy="12499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gyenes összekötő nyíllal 59">
            <a:extLst>
              <a:ext uri="{FF2B5EF4-FFF2-40B4-BE49-F238E27FC236}">
                <a16:creationId xmlns:a16="http://schemas.microsoft.com/office/drawing/2014/main" id="{82ABBC90-F131-4E06-BFB6-DEEDC5A04F4C}"/>
              </a:ext>
            </a:extLst>
          </p:cNvPr>
          <p:cNvCxnSpPr>
            <a:cxnSpLocks/>
          </p:cNvCxnSpPr>
          <p:nvPr/>
        </p:nvCxnSpPr>
        <p:spPr>
          <a:xfrm>
            <a:off x="3589293" y="6112834"/>
            <a:ext cx="2765304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Szövegdoboz 62">
            <a:extLst>
              <a:ext uri="{FF2B5EF4-FFF2-40B4-BE49-F238E27FC236}">
                <a16:creationId xmlns:a16="http://schemas.microsoft.com/office/drawing/2014/main" id="{F8E81129-AF54-4475-B60D-97507D35EDC3}"/>
              </a:ext>
            </a:extLst>
          </p:cNvPr>
          <p:cNvSpPr txBox="1"/>
          <p:nvPr/>
        </p:nvSpPr>
        <p:spPr>
          <a:xfrm>
            <a:off x="2928373" y="5179044"/>
            <a:ext cx="43860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Ha nem egyformák, akkor mihez képes nyitna a tranzisztor? Ehhez kellene az egyezés szerintem.</a:t>
            </a:r>
          </a:p>
        </p:txBody>
      </p:sp>
    </p:spTree>
    <p:extLst>
      <p:ext uri="{BB962C8B-B14F-4D97-AF65-F5344CB8AC3E}">
        <p14:creationId xmlns:p14="http://schemas.microsoft.com/office/powerpoint/2010/main" val="2720993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166</Words>
  <Application>Microsoft Office PowerPoint</Application>
  <PresentationFormat>Szélesvásznú</PresentationFormat>
  <Paragraphs>9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Office-téma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Zoltán Oberle</dc:creator>
  <cp:lastModifiedBy>Zoltán Oberle</cp:lastModifiedBy>
  <cp:revision>4</cp:revision>
  <dcterms:created xsi:type="dcterms:W3CDTF">2022-04-28T18:47:54Z</dcterms:created>
  <dcterms:modified xsi:type="dcterms:W3CDTF">2022-04-28T19:26:16Z</dcterms:modified>
</cp:coreProperties>
</file>