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348" autoAdjust="0"/>
  </p:normalViewPr>
  <p:slideViewPr>
    <p:cSldViewPr>
      <p:cViewPr varScale="1">
        <p:scale>
          <a:sx n="86" d="100"/>
          <a:sy n="86" d="100"/>
        </p:scale>
        <p:origin x="-108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F0FD4-7C90-4C10-BF76-F87B7689FF90}" type="datetimeFigureOut">
              <a:rPr lang="hu-HU" smtClean="0"/>
              <a:t>2017.01.07.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ED722-9D12-4138-8AC7-7365A63915A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F0FD4-7C90-4C10-BF76-F87B7689FF90}" type="datetimeFigureOut">
              <a:rPr lang="hu-HU" smtClean="0"/>
              <a:t>2017.01.07.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ED722-9D12-4138-8AC7-7365A63915A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F0FD4-7C90-4C10-BF76-F87B7689FF90}" type="datetimeFigureOut">
              <a:rPr lang="hu-HU" smtClean="0"/>
              <a:t>2017.01.07.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ED722-9D12-4138-8AC7-7365A63915A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F0FD4-7C90-4C10-BF76-F87B7689FF90}" type="datetimeFigureOut">
              <a:rPr lang="hu-HU" smtClean="0"/>
              <a:t>2017.01.07.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ED722-9D12-4138-8AC7-7365A63915A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F0FD4-7C90-4C10-BF76-F87B7689FF90}" type="datetimeFigureOut">
              <a:rPr lang="hu-HU" smtClean="0"/>
              <a:t>2017.01.07.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ED722-9D12-4138-8AC7-7365A63915A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F0FD4-7C90-4C10-BF76-F87B7689FF90}" type="datetimeFigureOut">
              <a:rPr lang="hu-HU" smtClean="0"/>
              <a:t>2017.01.07.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ED722-9D12-4138-8AC7-7365A63915A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F0FD4-7C90-4C10-BF76-F87B7689FF90}" type="datetimeFigureOut">
              <a:rPr lang="hu-HU" smtClean="0"/>
              <a:t>2017.01.07.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ED722-9D12-4138-8AC7-7365A63915A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F0FD4-7C90-4C10-BF76-F87B7689FF90}" type="datetimeFigureOut">
              <a:rPr lang="hu-HU" smtClean="0"/>
              <a:t>2017.01.07.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ED722-9D12-4138-8AC7-7365A63915A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F0FD4-7C90-4C10-BF76-F87B7689FF90}" type="datetimeFigureOut">
              <a:rPr lang="hu-HU" smtClean="0"/>
              <a:t>2017.01.07.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ED722-9D12-4138-8AC7-7365A63915A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F0FD4-7C90-4C10-BF76-F87B7689FF90}" type="datetimeFigureOut">
              <a:rPr lang="hu-HU" smtClean="0"/>
              <a:t>2017.01.07.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ED722-9D12-4138-8AC7-7365A63915A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F0FD4-7C90-4C10-BF76-F87B7689FF90}" type="datetimeFigureOut">
              <a:rPr lang="hu-HU" smtClean="0"/>
              <a:t>2017.01.07.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ED722-9D12-4138-8AC7-7365A63915A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F0FD4-7C90-4C10-BF76-F87B7689FF90}" type="datetimeFigureOut">
              <a:rPr lang="hu-HU" smtClean="0"/>
              <a:t>2017.01.07.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ED722-9D12-4138-8AC7-7365A63915AD}" type="slidenum">
              <a:rPr lang="hu-HU" smtClean="0"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85720" y="2357430"/>
            <a:ext cx="1785950" cy="9144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500034" y="2643182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Tápegység</a:t>
            </a:r>
            <a:endParaRPr lang="hu-HU" dirty="0"/>
          </a:p>
        </p:txBody>
      </p:sp>
      <p:cxnSp>
        <p:nvCxnSpPr>
          <p:cNvPr id="7" name="Egyenes összekötő nyíllal 6"/>
          <p:cNvCxnSpPr/>
          <p:nvPr/>
        </p:nvCxnSpPr>
        <p:spPr>
          <a:xfrm>
            <a:off x="2071670" y="2786058"/>
            <a:ext cx="428628" cy="1588"/>
          </a:xfrm>
          <a:prstGeom prst="straightConnector1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églalap 8"/>
          <p:cNvSpPr/>
          <p:nvPr/>
        </p:nvSpPr>
        <p:spPr>
          <a:xfrm>
            <a:off x="2500298" y="2428868"/>
            <a:ext cx="1785950" cy="9144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Szövegdoboz 9"/>
          <p:cNvSpPr txBox="1"/>
          <p:nvPr/>
        </p:nvSpPr>
        <p:spPr>
          <a:xfrm>
            <a:off x="2428860" y="2643182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Hangszínszabályzó</a:t>
            </a:r>
            <a:endParaRPr lang="hu-HU" dirty="0"/>
          </a:p>
        </p:txBody>
      </p:sp>
      <p:cxnSp>
        <p:nvCxnSpPr>
          <p:cNvPr id="11" name="Egyenes összekötő nyíllal 10"/>
          <p:cNvCxnSpPr/>
          <p:nvPr/>
        </p:nvCxnSpPr>
        <p:spPr>
          <a:xfrm>
            <a:off x="4286248" y="2857496"/>
            <a:ext cx="714380" cy="158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églalap 11"/>
          <p:cNvSpPr/>
          <p:nvPr/>
        </p:nvSpPr>
        <p:spPr>
          <a:xfrm>
            <a:off x="5000628" y="2428868"/>
            <a:ext cx="1785950" cy="9144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Szövegdoboz 12"/>
          <p:cNvSpPr txBox="1"/>
          <p:nvPr/>
        </p:nvSpPr>
        <p:spPr>
          <a:xfrm>
            <a:off x="5143504" y="2571744"/>
            <a:ext cx="1500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TDA2030 Erősítő 2x híd</a:t>
            </a:r>
            <a:endParaRPr lang="hu-HU" dirty="0"/>
          </a:p>
        </p:txBody>
      </p:sp>
      <p:cxnSp>
        <p:nvCxnSpPr>
          <p:cNvPr id="14" name="Egyenes összekötő nyíllal 13"/>
          <p:cNvCxnSpPr/>
          <p:nvPr/>
        </p:nvCxnSpPr>
        <p:spPr>
          <a:xfrm rot="5400000">
            <a:off x="5644364" y="3571082"/>
            <a:ext cx="428628" cy="158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églalap 16"/>
          <p:cNvSpPr/>
          <p:nvPr/>
        </p:nvSpPr>
        <p:spPr>
          <a:xfrm>
            <a:off x="5000628" y="3786190"/>
            <a:ext cx="1785950" cy="9144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8" name="Szövegdoboz 17"/>
          <p:cNvSpPr txBox="1"/>
          <p:nvPr/>
        </p:nvSpPr>
        <p:spPr>
          <a:xfrm>
            <a:off x="5143504" y="4000504"/>
            <a:ext cx="1596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Kivezérlés jelző</a:t>
            </a:r>
            <a:endParaRPr lang="hu-HU" dirty="0"/>
          </a:p>
        </p:txBody>
      </p:sp>
      <p:cxnSp>
        <p:nvCxnSpPr>
          <p:cNvPr id="24" name="Egyenes összekötő 23"/>
          <p:cNvCxnSpPr/>
          <p:nvPr/>
        </p:nvCxnSpPr>
        <p:spPr>
          <a:xfrm rot="5400000" flipH="1" flipV="1">
            <a:off x="1643836" y="2214554"/>
            <a:ext cx="284958" cy="794"/>
          </a:xfrm>
          <a:prstGeom prst="line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Egyenes összekötő 26"/>
          <p:cNvCxnSpPr/>
          <p:nvPr/>
        </p:nvCxnSpPr>
        <p:spPr>
          <a:xfrm>
            <a:off x="1785918" y="2071678"/>
            <a:ext cx="3429024" cy="1588"/>
          </a:xfrm>
          <a:prstGeom prst="line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gyenes összekötő nyíllal 29"/>
          <p:cNvCxnSpPr/>
          <p:nvPr/>
        </p:nvCxnSpPr>
        <p:spPr>
          <a:xfrm rot="5400000">
            <a:off x="5037141" y="2249479"/>
            <a:ext cx="357190" cy="1588"/>
          </a:xfrm>
          <a:prstGeom prst="straightConnector1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gyenes összekötő 41"/>
          <p:cNvCxnSpPr/>
          <p:nvPr/>
        </p:nvCxnSpPr>
        <p:spPr>
          <a:xfrm rot="5400000" flipH="1" flipV="1">
            <a:off x="965175" y="4107661"/>
            <a:ext cx="1642280" cy="794"/>
          </a:xfrm>
          <a:prstGeom prst="line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églalap 47"/>
          <p:cNvSpPr/>
          <p:nvPr/>
        </p:nvSpPr>
        <p:spPr>
          <a:xfrm>
            <a:off x="7143768" y="2428868"/>
            <a:ext cx="1785950" cy="9144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9" name="Szövegdoboz 48"/>
          <p:cNvSpPr txBox="1"/>
          <p:nvPr/>
        </p:nvSpPr>
        <p:spPr>
          <a:xfrm>
            <a:off x="7358082" y="2643182"/>
            <a:ext cx="1164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Hangszóró</a:t>
            </a:r>
            <a:endParaRPr lang="hu-HU" dirty="0"/>
          </a:p>
        </p:txBody>
      </p:sp>
      <p:cxnSp>
        <p:nvCxnSpPr>
          <p:cNvPr id="50" name="Egyenes összekötő nyíllal 49"/>
          <p:cNvCxnSpPr/>
          <p:nvPr/>
        </p:nvCxnSpPr>
        <p:spPr>
          <a:xfrm>
            <a:off x="6786578" y="2857496"/>
            <a:ext cx="357190" cy="158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Egyenes összekötő nyíllal 51"/>
          <p:cNvCxnSpPr/>
          <p:nvPr/>
        </p:nvCxnSpPr>
        <p:spPr>
          <a:xfrm>
            <a:off x="4000496" y="857232"/>
            <a:ext cx="714380" cy="158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Szövegdoboz 52"/>
          <p:cNvSpPr txBox="1"/>
          <p:nvPr/>
        </p:nvSpPr>
        <p:spPr>
          <a:xfrm>
            <a:off x="4929190" y="714356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Jel</a:t>
            </a:r>
            <a:endParaRPr lang="hu-HU" dirty="0"/>
          </a:p>
        </p:txBody>
      </p:sp>
      <p:cxnSp>
        <p:nvCxnSpPr>
          <p:cNvPr id="54" name="Egyenes összekötő nyíllal 53"/>
          <p:cNvCxnSpPr/>
          <p:nvPr/>
        </p:nvCxnSpPr>
        <p:spPr>
          <a:xfrm>
            <a:off x="4000496" y="1285860"/>
            <a:ext cx="714380" cy="1588"/>
          </a:xfrm>
          <a:prstGeom prst="straightConnector1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Szövegdoboz 55"/>
          <p:cNvSpPr txBox="1"/>
          <p:nvPr/>
        </p:nvSpPr>
        <p:spPr>
          <a:xfrm>
            <a:off x="4786314" y="1142984"/>
            <a:ext cx="1434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Tápfeszültség</a:t>
            </a:r>
            <a:endParaRPr lang="hu-HU" dirty="0"/>
          </a:p>
        </p:txBody>
      </p:sp>
      <p:cxnSp>
        <p:nvCxnSpPr>
          <p:cNvPr id="59" name="Egyenes összekötő nyíllal 58"/>
          <p:cNvCxnSpPr/>
          <p:nvPr/>
        </p:nvCxnSpPr>
        <p:spPr>
          <a:xfrm rot="5400000" flipH="1" flipV="1">
            <a:off x="2501092" y="3571082"/>
            <a:ext cx="428628" cy="158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églalap 61"/>
          <p:cNvSpPr/>
          <p:nvPr/>
        </p:nvSpPr>
        <p:spPr>
          <a:xfrm>
            <a:off x="2643174" y="3786190"/>
            <a:ext cx="1785950" cy="9144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cxnSp>
        <p:nvCxnSpPr>
          <p:cNvPr id="63" name="Egyenes összekötő 62"/>
          <p:cNvCxnSpPr/>
          <p:nvPr/>
        </p:nvCxnSpPr>
        <p:spPr>
          <a:xfrm>
            <a:off x="1785918" y="4929198"/>
            <a:ext cx="3429024" cy="1588"/>
          </a:xfrm>
          <a:prstGeom prst="line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Egyenes összekötő nyíllal 64"/>
          <p:cNvCxnSpPr/>
          <p:nvPr/>
        </p:nvCxnSpPr>
        <p:spPr>
          <a:xfrm rot="5400000" flipH="1" flipV="1">
            <a:off x="5108579" y="4821247"/>
            <a:ext cx="214314" cy="1588"/>
          </a:xfrm>
          <a:prstGeom prst="straightConnector1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Szövegdoboz 67"/>
          <p:cNvSpPr txBox="1"/>
          <p:nvPr/>
        </p:nvSpPr>
        <p:spPr>
          <a:xfrm>
            <a:off x="2786050" y="3929066"/>
            <a:ext cx="1500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Bemenet:</a:t>
            </a:r>
          </a:p>
          <a:p>
            <a:r>
              <a:rPr lang="hu-HU" dirty="0" smtClean="0"/>
              <a:t>PC vagy TV</a:t>
            </a:r>
            <a:endParaRPr lang="hu-H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tda2030_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1571612"/>
            <a:ext cx="2643206" cy="1552884"/>
          </a:xfrm>
          <a:prstGeom prst="rect">
            <a:avLst/>
          </a:prstGeom>
        </p:spPr>
      </p:pic>
      <p:pic>
        <p:nvPicPr>
          <p:cNvPr id="5" name="Kép 4" descr="tda2030_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571612"/>
            <a:ext cx="2577823" cy="151447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95620" y="3476292"/>
            <a:ext cx="2586036" cy="206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Kép 14" descr="in13_vu__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786314" y="4000504"/>
            <a:ext cx="2407982" cy="1762091"/>
          </a:xfrm>
          <a:prstGeom prst="rect">
            <a:avLst/>
          </a:prstGeom>
        </p:spPr>
      </p:pic>
      <p:cxnSp>
        <p:nvCxnSpPr>
          <p:cNvPr id="17" name="Egyenes összekötő nyíllal 16"/>
          <p:cNvCxnSpPr/>
          <p:nvPr/>
        </p:nvCxnSpPr>
        <p:spPr>
          <a:xfrm>
            <a:off x="3143240" y="2643182"/>
            <a:ext cx="3071834" cy="1143008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gyenes összekötő nyíllal 18"/>
          <p:cNvCxnSpPr/>
          <p:nvPr/>
        </p:nvCxnSpPr>
        <p:spPr>
          <a:xfrm rot="5400000">
            <a:off x="6107917" y="3036091"/>
            <a:ext cx="1143008" cy="357190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gyenes összekötő nyíllal 20"/>
          <p:cNvCxnSpPr/>
          <p:nvPr/>
        </p:nvCxnSpPr>
        <p:spPr>
          <a:xfrm rot="5400000">
            <a:off x="5750727" y="2678901"/>
            <a:ext cx="1714512" cy="500066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gyenes összekötő nyíllal 22"/>
          <p:cNvCxnSpPr/>
          <p:nvPr/>
        </p:nvCxnSpPr>
        <p:spPr>
          <a:xfrm>
            <a:off x="3071802" y="2071678"/>
            <a:ext cx="3286148" cy="1714512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gyenes összekötő nyíllal 24"/>
          <p:cNvCxnSpPr/>
          <p:nvPr/>
        </p:nvCxnSpPr>
        <p:spPr>
          <a:xfrm rot="16200000" flipV="1">
            <a:off x="35687" y="2964653"/>
            <a:ext cx="2214578" cy="571504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gyenes összekötő nyíllal 27"/>
          <p:cNvCxnSpPr/>
          <p:nvPr/>
        </p:nvCxnSpPr>
        <p:spPr>
          <a:xfrm rot="5400000" flipH="1" flipV="1">
            <a:off x="2393141" y="2250273"/>
            <a:ext cx="2500330" cy="2143140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4500570"/>
            <a:ext cx="1270646" cy="957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33" name="Egyenes összekötő nyíllal 32"/>
          <p:cNvCxnSpPr/>
          <p:nvPr/>
        </p:nvCxnSpPr>
        <p:spPr>
          <a:xfrm flipV="1">
            <a:off x="4286248" y="3786190"/>
            <a:ext cx="1571636" cy="71438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gyenes összekötő nyíllal 34"/>
          <p:cNvCxnSpPr/>
          <p:nvPr/>
        </p:nvCxnSpPr>
        <p:spPr>
          <a:xfrm flipV="1">
            <a:off x="4572000" y="3786190"/>
            <a:ext cx="1500198" cy="71438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Egyenes összekötő nyíllal 36"/>
          <p:cNvCxnSpPr/>
          <p:nvPr/>
        </p:nvCxnSpPr>
        <p:spPr>
          <a:xfrm rot="10800000">
            <a:off x="1643042" y="4143380"/>
            <a:ext cx="1785950" cy="5000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Egyenes összekötő nyíllal 38"/>
          <p:cNvCxnSpPr/>
          <p:nvPr/>
        </p:nvCxnSpPr>
        <p:spPr>
          <a:xfrm rot="10800000" flipV="1">
            <a:off x="2643174" y="4857760"/>
            <a:ext cx="785818" cy="50006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2407129" y="5236681"/>
            <a:ext cx="445591" cy="259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67052" y="357166"/>
            <a:ext cx="1638293" cy="1228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45" name="Egyenes összekötő nyíllal 44"/>
          <p:cNvCxnSpPr/>
          <p:nvPr/>
        </p:nvCxnSpPr>
        <p:spPr>
          <a:xfrm>
            <a:off x="4714876" y="1142984"/>
            <a:ext cx="2071702" cy="5715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Egyenes összekötő nyíllal 46"/>
          <p:cNvCxnSpPr/>
          <p:nvPr/>
        </p:nvCxnSpPr>
        <p:spPr>
          <a:xfrm rot="10800000" flipV="1">
            <a:off x="3071802" y="1357298"/>
            <a:ext cx="571504" cy="35719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Egyenes összekötő nyíllal 48"/>
          <p:cNvCxnSpPr/>
          <p:nvPr/>
        </p:nvCxnSpPr>
        <p:spPr>
          <a:xfrm rot="5400000">
            <a:off x="2714612" y="1928802"/>
            <a:ext cx="1428760" cy="57150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gyenes összekötő nyíllal 50"/>
          <p:cNvCxnSpPr/>
          <p:nvPr/>
        </p:nvCxnSpPr>
        <p:spPr>
          <a:xfrm>
            <a:off x="4643438" y="1285860"/>
            <a:ext cx="2214578" cy="164307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Egyenes összekötő nyíllal 53"/>
          <p:cNvCxnSpPr/>
          <p:nvPr/>
        </p:nvCxnSpPr>
        <p:spPr>
          <a:xfrm rot="10800000">
            <a:off x="2357422" y="5500702"/>
            <a:ext cx="1143008" cy="571504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Egyenes összekötő nyíllal 55"/>
          <p:cNvCxnSpPr/>
          <p:nvPr/>
        </p:nvCxnSpPr>
        <p:spPr>
          <a:xfrm rot="10800000">
            <a:off x="1357290" y="5214950"/>
            <a:ext cx="2143140" cy="1143008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210276"/>
            <a:ext cx="2405050" cy="647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57554" y="5500702"/>
            <a:ext cx="766761" cy="1047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3" name="Egyenes összekötő nyíllal 72"/>
          <p:cNvCxnSpPr/>
          <p:nvPr/>
        </p:nvCxnSpPr>
        <p:spPr>
          <a:xfrm rot="10800000">
            <a:off x="2643174" y="5429264"/>
            <a:ext cx="857256" cy="50006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Egyenes összekötő nyíllal 74"/>
          <p:cNvCxnSpPr/>
          <p:nvPr/>
        </p:nvCxnSpPr>
        <p:spPr>
          <a:xfrm rot="16200000" flipV="1">
            <a:off x="2627547" y="5444891"/>
            <a:ext cx="959952" cy="92869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Szövegdoboz 77"/>
          <p:cNvSpPr txBox="1"/>
          <p:nvPr/>
        </p:nvSpPr>
        <p:spPr>
          <a:xfrm>
            <a:off x="6715140" y="3143248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?</a:t>
            </a:r>
            <a:endParaRPr lang="hu-HU" dirty="0"/>
          </a:p>
        </p:txBody>
      </p:sp>
      <p:sp>
        <p:nvSpPr>
          <p:cNvPr id="80" name="Szövegdoboz 79"/>
          <p:cNvSpPr txBox="1"/>
          <p:nvPr/>
        </p:nvSpPr>
        <p:spPr>
          <a:xfrm>
            <a:off x="5572132" y="3143248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?</a:t>
            </a:r>
            <a:endParaRPr lang="hu-HU" dirty="0"/>
          </a:p>
        </p:txBody>
      </p:sp>
      <p:sp>
        <p:nvSpPr>
          <p:cNvPr id="81" name="Szövegdoboz 80"/>
          <p:cNvSpPr txBox="1"/>
          <p:nvPr/>
        </p:nvSpPr>
        <p:spPr>
          <a:xfrm>
            <a:off x="857224" y="5857892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PC-ből?</a:t>
            </a:r>
            <a:endParaRPr lang="hu-HU" dirty="0"/>
          </a:p>
        </p:txBody>
      </p:sp>
      <p:sp>
        <p:nvSpPr>
          <p:cNvPr id="82" name="Szövegdoboz 81"/>
          <p:cNvSpPr txBox="1"/>
          <p:nvPr/>
        </p:nvSpPr>
        <p:spPr>
          <a:xfrm>
            <a:off x="4214810" y="6000768"/>
            <a:ext cx="860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TV RCA</a:t>
            </a:r>
            <a:endParaRPr lang="hu-HU" dirty="0"/>
          </a:p>
        </p:txBody>
      </p:sp>
      <p:sp>
        <p:nvSpPr>
          <p:cNvPr id="83" name="Szövegdoboz 82"/>
          <p:cNvSpPr txBox="1"/>
          <p:nvPr/>
        </p:nvSpPr>
        <p:spPr>
          <a:xfrm>
            <a:off x="3428992" y="3714752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12V hangszín +kivezérlés </a:t>
            </a:r>
            <a:endParaRPr lang="hu-HU" dirty="0"/>
          </a:p>
        </p:txBody>
      </p:sp>
      <p:sp>
        <p:nvSpPr>
          <p:cNvPr id="84" name="Szövegdoboz 83"/>
          <p:cNvSpPr txBox="1"/>
          <p:nvPr/>
        </p:nvSpPr>
        <p:spPr>
          <a:xfrm>
            <a:off x="3143240" y="71414"/>
            <a:ext cx="1956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Trafó az erősítőnek</a:t>
            </a:r>
            <a:endParaRPr lang="hu-HU" dirty="0"/>
          </a:p>
        </p:txBody>
      </p:sp>
      <p:cxnSp>
        <p:nvCxnSpPr>
          <p:cNvPr id="89" name="Egyenes összekötő nyíllal 88"/>
          <p:cNvCxnSpPr/>
          <p:nvPr/>
        </p:nvCxnSpPr>
        <p:spPr>
          <a:xfrm>
            <a:off x="7072330" y="2428868"/>
            <a:ext cx="571536" cy="15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Egyenes összekötő nyíllal 90"/>
          <p:cNvCxnSpPr/>
          <p:nvPr/>
        </p:nvCxnSpPr>
        <p:spPr>
          <a:xfrm>
            <a:off x="7072330" y="2714620"/>
            <a:ext cx="571504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Egyenes összekötő nyíllal 92"/>
          <p:cNvCxnSpPr/>
          <p:nvPr/>
        </p:nvCxnSpPr>
        <p:spPr>
          <a:xfrm>
            <a:off x="7072330" y="3000372"/>
            <a:ext cx="571504" cy="1588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Szövegdoboz 95"/>
          <p:cNvSpPr txBox="1"/>
          <p:nvPr/>
        </p:nvSpPr>
        <p:spPr>
          <a:xfrm>
            <a:off x="7643834" y="2214554"/>
            <a:ext cx="665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+12V</a:t>
            </a:r>
            <a:endParaRPr lang="hu-HU" dirty="0"/>
          </a:p>
        </p:txBody>
      </p:sp>
      <p:sp>
        <p:nvSpPr>
          <p:cNvPr id="97" name="Szövegdoboz 96"/>
          <p:cNvSpPr txBox="1"/>
          <p:nvPr/>
        </p:nvSpPr>
        <p:spPr>
          <a:xfrm>
            <a:off x="7715272" y="2500306"/>
            <a:ext cx="583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Föld</a:t>
            </a:r>
            <a:endParaRPr lang="hu-HU" dirty="0"/>
          </a:p>
        </p:txBody>
      </p:sp>
      <p:sp>
        <p:nvSpPr>
          <p:cNvPr id="98" name="Szövegdoboz 97"/>
          <p:cNvSpPr txBox="1"/>
          <p:nvPr/>
        </p:nvSpPr>
        <p:spPr>
          <a:xfrm>
            <a:off x="7715272" y="2786058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Jel</a:t>
            </a:r>
            <a:endParaRPr lang="hu-H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33</Words>
  <Application>Microsoft Office PowerPoint</Application>
  <PresentationFormat>Diavetítés a képernyőre (4:3 oldalarány)</PresentationFormat>
  <Paragraphs>18</Paragraphs>
  <Slides>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</vt:i4>
      </vt:variant>
    </vt:vector>
  </HeadingPairs>
  <TitlesOfParts>
    <vt:vector size="3" baseType="lpstr">
      <vt:lpstr>Office-téma</vt:lpstr>
      <vt:lpstr>1. dia</vt:lpstr>
      <vt:lpstr>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JARVIS</dc:creator>
  <cp:lastModifiedBy>JARVIS</cp:lastModifiedBy>
  <cp:revision>10</cp:revision>
  <dcterms:created xsi:type="dcterms:W3CDTF">2017-01-07T20:58:45Z</dcterms:created>
  <dcterms:modified xsi:type="dcterms:W3CDTF">2017-01-07T22:03:09Z</dcterms:modified>
</cp:coreProperties>
</file>